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68" r:id="rId7"/>
    <p:sldId id="265" r:id="rId8"/>
    <p:sldId id="266" r:id="rId9"/>
    <p:sldId id="267" r:id="rId10"/>
    <p:sldId id="269" r:id="rId11"/>
    <p:sldId id="259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relia" panose="020B0604020202020204" charset="0"/>
      <p:regular r:id="rId17"/>
    </p:embeddedFont>
    <p:embeddedFont>
      <p:font typeface="Dosis 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49406" y="1250437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74540" y="384385"/>
            <a:ext cx="10850017" cy="332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 dirty="0" err="1">
                <a:solidFill>
                  <a:srgbClr val="01070A"/>
                </a:solidFill>
                <a:latin typeface="Carelia"/>
              </a:rPr>
              <a:t>ReactJS</a:t>
            </a:r>
            <a:endParaRPr lang="en-US" sz="19454" dirty="0">
              <a:solidFill>
                <a:srgbClr val="01070A"/>
              </a:solidFill>
              <a:latin typeface="Careli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18992" y="6713889"/>
            <a:ext cx="10850017" cy="58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  <a:spcBef>
                <a:spcPct val="0"/>
              </a:spcBef>
            </a:pPr>
            <a:r>
              <a:rPr lang="en-US" sz="3481">
                <a:solidFill>
                  <a:srgbClr val="01070A"/>
                </a:solidFill>
                <a:latin typeface="Dosis Bold"/>
              </a:rPr>
              <a:t>ThS: Võ Văn Đức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4600" y="4106004"/>
            <a:ext cx="82525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/>
              <a:t>Đề</a:t>
            </a:r>
            <a:r>
              <a:rPr lang="en-US" sz="6600" b="1" dirty="0"/>
              <a:t> </a:t>
            </a:r>
            <a:r>
              <a:rPr lang="en-US" sz="6600" b="1" dirty="0" err="1"/>
              <a:t>tài</a:t>
            </a:r>
            <a:r>
              <a:rPr lang="en-US" sz="6600" b="1" dirty="0"/>
              <a:t> : Website du </a:t>
            </a:r>
            <a:r>
              <a:rPr lang="en-US" sz="6600" b="1" dirty="0" err="1"/>
              <a:t>lịch</a:t>
            </a:r>
            <a:endParaRPr lang="en-US" sz="6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5E07-EC65-724D-9D43-88300BB3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764000" cy="1143000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20E9D-7541-26C4-F2DF-598B8EF8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28" y="3428944"/>
            <a:ext cx="16015972" cy="34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9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02188" y="4131793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943601" y="2559119"/>
            <a:ext cx="84582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>
                <a:solidFill>
                  <a:srgbClr val="01070A"/>
                </a:solidFill>
                <a:latin typeface="Carelia"/>
              </a:rPr>
              <a:t>Thành </a:t>
            </a:r>
            <a:r>
              <a:rPr lang="en-US" sz="6332" dirty="0" err="1">
                <a:solidFill>
                  <a:srgbClr val="01070A"/>
                </a:solidFill>
                <a:latin typeface="Carelia"/>
              </a:rPr>
              <a:t>viên</a:t>
            </a:r>
            <a:r>
              <a:rPr lang="en-US" sz="6332" dirty="0">
                <a:solidFill>
                  <a:srgbClr val="01070A"/>
                </a:solidFill>
                <a:latin typeface="Carelia"/>
              </a:rPr>
              <a:t> </a:t>
            </a:r>
            <a:r>
              <a:rPr lang="en-US" sz="6332" dirty="0" err="1">
                <a:solidFill>
                  <a:srgbClr val="01070A"/>
                </a:solidFill>
                <a:latin typeface="Carelia"/>
              </a:rPr>
              <a:t>thực</a:t>
            </a:r>
            <a:r>
              <a:rPr lang="en-US" sz="6332" dirty="0">
                <a:solidFill>
                  <a:srgbClr val="01070A"/>
                </a:solidFill>
                <a:latin typeface="Carelia"/>
              </a:rPr>
              <a:t> </a:t>
            </a:r>
            <a:r>
              <a:rPr lang="en-US" sz="6332" dirty="0" err="1">
                <a:solidFill>
                  <a:srgbClr val="01070A"/>
                </a:solidFill>
                <a:latin typeface="Carelia"/>
              </a:rPr>
              <a:t>hiện</a:t>
            </a:r>
            <a:r>
              <a:rPr lang="en-US" sz="6332" dirty="0">
                <a:solidFill>
                  <a:srgbClr val="01070A"/>
                </a:solidFill>
                <a:latin typeface="Carelia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02188" y="4458558"/>
            <a:ext cx="9829546" cy="27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087" lvl="1" indent="-419043">
              <a:lnSpc>
                <a:spcPts val="5434"/>
              </a:lnSpc>
              <a:buFont typeface="Arial"/>
              <a:buChar char="•"/>
            </a:pP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Vũ </a:t>
            </a: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3881" dirty="0">
              <a:solidFill>
                <a:srgbClr val="0107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8087" lvl="1" indent="-419043">
              <a:lnSpc>
                <a:spcPts val="5434"/>
              </a:lnSpc>
              <a:buFont typeface="Arial"/>
              <a:buChar char="•"/>
            </a:pP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Huy </a:t>
            </a:r>
          </a:p>
          <a:p>
            <a:pPr marL="838087" lvl="1" indent="-419043">
              <a:lnSpc>
                <a:spcPts val="5434"/>
              </a:lnSpc>
              <a:buFont typeface="Arial"/>
              <a:buChar char="•"/>
            </a:pP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81" dirty="0" err="1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endParaRPr lang="en-US" sz="3881" dirty="0">
              <a:solidFill>
                <a:srgbClr val="0107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8087" lvl="1" indent="-419043">
              <a:lnSpc>
                <a:spcPts val="5434"/>
              </a:lnSpc>
              <a:buFont typeface="Arial"/>
              <a:buChar char="•"/>
            </a:pPr>
            <a:r>
              <a:rPr lang="en-US" sz="3881" dirty="0">
                <a:solidFill>
                  <a:srgbClr val="0107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 Xuân Thành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17373600" cy="2278062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09900"/>
            <a:ext cx="16306800" cy="51054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người dùng thân thiện: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đơn giản, dễ sử dụng.</a:t>
            </a:r>
          </a:p>
          <a:p>
            <a:pPr lvl="1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hình ảnh hấp dẫn để kích thích sự quan tâm.</a:t>
            </a: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tìm kiếm và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phép người dùng tìm kiếm theo tên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bộ lọc dựa trên giá cả, đánh giá.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tác và đánh giá: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phép người dùng đánh giá và đọc đánh giá từ người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khác.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chia sẻ trên mạng xã hội để khuyến khích tương tác.</a:t>
            </a:r>
          </a:p>
        </p:txBody>
      </p:sp>
    </p:spTree>
    <p:extLst>
      <p:ext uri="{BB962C8B-B14F-4D97-AF65-F5344CB8AC3E}">
        <p14:creationId xmlns:p14="http://schemas.microsoft.com/office/powerpoint/2010/main" val="394886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DFFD-5B3F-6AC6-5821-DFBF9815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830800" cy="3116262"/>
          </a:xfrm>
        </p:spPr>
        <p:txBody>
          <a:bodyPr>
            <a:normAutofit/>
          </a:bodyPr>
          <a:lstStyle/>
          <a:p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CB6C-7B74-3C9D-9234-9C245656E526}"/>
              </a:ext>
            </a:extLst>
          </p:cNvPr>
          <p:cNvSpPr txBox="1"/>
          <p:nvPr/>
        </p:nvSpPr>
        <p:spPr>
          <a:xfrm>
            <a:off x="2819400" y="3619500"/>
            <a:ext cx="13106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(react-hook-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form,react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-router-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reactstrap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-Express(Mongoose)</a:t>
            </a:r>
          </a:p>
        </p:txBody>
      </p:sp>
    </p:spTree>
    <p:extLst>
      <p:ext uri="{BB962C8B-B14F-4D97-AF65-F5344CB8AC3E}">
        <p14:creationId xmlns:p14="http://schemas.microsoft.com/office/powerpoint/2010/main" val="52499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6535400" cy="2049462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du </a:t>
            </a:r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2628900"/>
            <a:ext cx="13030200" cy="5486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7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85B1-9CBA-DB09-8CED-000F424D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297400" cy="1143000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1ADDA-0CB9-01E1-795A-EACF0B20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57" y="1855185"/>
            <a:ext cx="13679085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C693-86BB-7313-6566-F145942E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058862"/>
          </a:xfrm>
        </p:spPr>
        <p:txBody>
          <a:bodyPr/>
          <a:lstStyle/>
          <a:p>
            <a:r>
              <a:rPr lang="en-US" dirty="0"/>
              <a:t>Login &amp; 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E51AB-363C-5BFB-8484-8C9D8861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38628"/>
            <a:ext cx="6553200" cy="8751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545E9-E507-B5E8-1A19-9C37EA46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2" y="1294224"/>
            <a:ext cx="6019798" cy="86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9F7F-05A0-07CC-A879-7689C16F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/>
          <a:lstStyle/>
          <a:p>
            <a:r>
              <a:rPr lang="en-US" dirty="0"/>
              <a:t>Tours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B3C9D-0DD2-917A-83B0-30821B45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59" y="1714203"/>
            <a:ext cx="12718882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D60E-B056-34E5-8450-9083776C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068800" cy="1143000"/>
          </a:xfrm>
        </p:spPr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vé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124F3-1296-5396-B74D-8ADD3F4D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02" y="1832323"/>
            <a:ext cx="13793395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78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193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Carelia</vt:lpstr>
      <vt:lpstr>Times New Roman</vt:lpstr>
      <vt:lpstr>Dosis Bold</vt:lpstr>
      <vt:lpstr>Calibri</vt:lpstr>
      <vt:lpstr>Arial</vt:lpstr>
      <vt:lpstr>Office Theme</vt:lpstr>
      <vt:lpstr>PowerPoint Presentation</vt:lpstr>
      <vt:lpstr>PowerPoint Presentation</vt:lpstr>
      <vt:lpstr>Ý tưởng thiết kế</vt:lpstr>
      <vt:lpstr>Công nghệ sử dụng </vt:lpstr>
      <vt:lpstr>Website du lịch</vt:lpstr>
      <vt:lpstr>Trang chủ</vt:lpstr>
      <vt:lpstr>Login &amp; register</vt:lpstr>
      <vt:lpstr>Tours</vt:lpstr>
      <vt:lpstr>Đặt vé</vt:lpstr>
      <vt:lpstr>Phân công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cp:lastModifiedBy>Admin</cp:lastModifiedBy>
  <cp:revision>21</cp:revision>
  <dcterms:created xsi:type="dcterms:W3CDTF">2006-08-16T00:00:00Z</dcterms:created>
  <dcterms:modified xsi:type="dcterms:W3CDTF">2023-12-23T07:28:56Z</dcterms:modified>
  <dc:identifier>DAF3HEwaOIo</dc:identifier>
</cp:coreProperties>
</file>